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5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17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704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:r>
                  <a:rPr lang="en-US" sz="1600" dirty="0"/>
                  <a:t>n</a:t>
                </a:r>
                <a:r>
                  <a:rPr lang="ru-RU" sz="1600" dirty="0"/>
                  <a:t> (на практике даже для </a:t>
                </a:r>
                <a:r>
                  <a:rPr lang="en-US" sz="1600" dirty="0"/>
                  <a:t>n</a:t>
                </a:r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:r>
                  <a:rPr lang="en-US" dirty="0"/>
                  <a:t>n 2—30 </a:t>
                </a:r>
                <a:r>
                  <a:rPr lang="ru-RU" dirty="0" err="1"/>
                  <a:t>гео</a:t>
                </a:r>
                <a:r>
                  <a:rPr lang="ru-RU" dirty="0"/>
                  <a:t>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926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r>
              <a:rPr lang="ru-RU" dirty="0"/>
              <a:t>Например, для нормального закона.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dirty="0"/>
                  <a:t>n-1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n-1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dirty="0"/>
                  <a:t>p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pn</a:t>
                </a:r>
                <a:r>
                  <a:rPr lang="en-US" sz="1800" dirty="0"/>
                  <a:t> </a:t>
                </a:r>
                <a:r>
                  <a:rPr lang="ru-RU" sz="1800" dirty="0"/>
                  <a:t>и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028C6E8-E931-4A42-92F6-F01F9459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307" y="2790432"/>
            <a:ext cx="4584618" cy="34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097BD5-A7AF-C040-8CEF-5B2153AAE496}"/>
                  </a:ext>
                </a:extLst>
              </p:cNvPr>
              <p:cNvSpPr txBox="1"/>
              <p:nvPr/>
            </p:nvSpPr>
            <p:spPr>
              <a:xfrm>
                <a:off x="6700497" y="6067278"/>
                <a:ext cx="46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097BD5-A7AF-C040-8CEF-5B2153AA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97" y="6067278"/>
                <a:ext cx="462178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E4FCA-A057-4641-8771-18A6AA69205D}"/>
                  </a:ext>
                </a:extLst>
              </p:cNvPr>
              <p:cNvSpPr txBox="1"/>
              <p:nvPr/>
            </p:nvSpPr>
            <p:spPr>
              <a:xfrm>
                <a:off x="4387686" y="4151856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E4FCA-A057-4641-8771-18A6AA692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686" y="4151856"/>
                <a:ext cx="368627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</a:t>
            </a:r>
            <a:r>
              <a:rPr lang="en">
                <a:hlinkClick r:id="rId2"/>
              </a:rPr>
              <a:t>/1ORHrjbGAdMKI5WVmlzgcvfBxwUI65ah-</a:t>
            </a:r>
            <a:endParaRPr lang="en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3118</TotalTime>
  <Words>4005</Words>
  <Application>Microsoft Macintosh PowerPoint</Application>
  <PresentationFormat>Экран (4:3)</PresentationFormat>
  <Paragraphs>388</Paragraphs>
  <Slides>73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1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дла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160</cp:revision>
  <dcterms:created xsi:type="dcterms:W3CDTF">2020-08-04T19:25:01Z</dcterms:created>
  <dcterms:modified xsi:type="dcterms:W3CDTF">2023-10-17T13:05:57Z</dcterms:modified>
  <cp:category/>
</cp:coreProperties>
</file>